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714B27-B021-444A-AFD5-654ED4E5E7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636230-AB23-494E-BD2E-68C415BAA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A0EBBD-2379-4FC1-957D-1CA3E24D9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AE9E23-4586-427F-A1F7-BA43096A7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AAD4ED-A825-44C4-B0E6-0740DAFD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254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D367D7-3CFE-484F-91A4-8F526B29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E47FC2-6650-4B5F-B9D4-CAFFDFD74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D37733-CA6F-44B5-8283-9DCC6F90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6D13E3-8ED3-48E8-911A-DB5F631A8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9F7568-C835-4EF1-8AD5-FB1883A5F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230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3F1EDBB-88F6-4303-8638-9868F8E714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3260F2-E4F7-488F-A6C5-B5653EE0B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4E8846-0D2A-400F-93C6-36A809A5D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892094-41F0-44DA-80D6-56D792E9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0D7962-86AE-4F43-956B-60AF40B7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435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07492B-22E8-4AF3-B364-96FB528C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B2CE8B-4C75-411A-A7D0-E0391FE6E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5E06EE-FE24-45C7-8C46-FD873FB7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09D0A5-3C33-4795-B92B-857C8EAB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0D9DCE-F9DF-4178-852E-1FA78365D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1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412D7B-3195-4742-B79D-287C50BDF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55E4E3-6E6A-40CB-B78D-05DA637EA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490FBD-B504-4603-BB65-A3B185E7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0AAAF8-CFE9-472C-9C76-3BAEFE94F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2B46C2-4404-4E99-B42D-EED89227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578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77EAEB-8116-4729-AD8C-6C08BB442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7EC7E4-AD56-4DA0-96EA-AE0E87832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4429795-1B5F-4836-9DD0-A6F8AE4B3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4DE011-5DA5-4376-96BA-53D92164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A3E523-959D-4846-B99A-BA3605502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CC9C61-E839-47B9-BB84-D3329A3B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99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FCA37-4ED1-4D87-85D9-B3420591E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AFD39B-8872-4B48-AD79-88203AC57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04C7488-CFBF-4F4C-94CE-7D0264F0D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27387D4-2BF0-4CCE-A6DD-2CCF166D6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3C28019-689F-4092-8DEC-DB7CFA9B09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62325EA-F008-4C93-B223-DC8794941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42A6500-743D-4D12-931A-FF2954C9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692BA75-6BD6-4C05-9195-B35F4A13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164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349A3-C939-4B7F-AFED-826E85EA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151AE3F-8CCD-4DC6-906C-919C20962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0EB15A-C545-4F8F-9482-839C5C34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5FFBA5-3874-4FDD-BA04-1EF2CAE2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9803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062F3A5-7C32-493A-B996-81466FE56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932F2AE-5658-4E49-BDDC-A0E4D1F05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E5AF46-4725-4113-B4AF-E7DEA6258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3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77BE9B-58C0-4B02-85A2-2E45F3B60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68756F-A786-4294-AA9C-A7984A410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BE875C-BCD3-4AD5-94CD-622AF98D1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0C3BF3-4B86-451B-AE1A-40D20D36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288FA0-5FEE-4EC0-9CE7-6A5C0116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80FABD-8230-4C3A-8A81-7C83AAB73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859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52B3C5-F7E2-4B39-A29B-1227606E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92B8A39-DC30-41E6-B443-C3B95BC2D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F66F23-F3FE-4FF5-B290-5257CAB60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082789-398F-4FA0-9A28-3AE1AB194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2B0D99A-0F15-43C2-BA1A-4298FD90C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EAE70D-8D27-4ACA-AA9D-99110B30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044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776167-4D2A-4739-9178-ACBA3F30E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DC5FFE-4711-49D2-AC58-8FFF31F8C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E5E265-3CA0-42D8-BE64-A7171ECCD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7E9FAE-4B43-420B-AC14-AAFDE39E3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671BBD-14F8-4C4F-9F93-27B3CC12A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839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>
            <a:extLst>
              <a:ext uri="{FF2B5EF4-FFF2-40B4-BE49-F238E27FC236}">
                <a16:creationId xmlns:a16="http://schemas.microsoft.com/office/drawing/2014/main" id="{3E48C5E2-0AE0-42C2-91AC-C89D9665C2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B9AB46D-5ACE-4CCD-B3AC-37A34203E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21C256-98DC-433E-B4BC-79C5108321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3689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Marv In</dc:creator>
  <cp:lastModifiedBy>Marv In</cp:lastModifiedBy>
  <cp:revision>4</cp:revision>
  <dcterms:created xsi:type="dcterms:W3CDTF">2019-02-12T18:17:04Z</dcterms:created>
  <dcterms:modified xsi:type="dcterms:W3CDTF">2019-02-12T18:41:05Z</dcterms:modified>
</cp:coreProperties>
</file>